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5" r:id="rId3"/>
    <p:sldId id="272" r:id="rId4"/>
    <p:sldId id="287" r:id="rId5"/>
    <p:sldId id="288" r:id="rId6"/>
    <p:sldId id="273" r:id="rId7"/>
    <p:sldId id="289" r:id="rId8"/>
    <p:sldId id="290" r:id="rId9"/>
    <p:sldId id="291" r:id="rId10"/>
    <p:sldId id="292" r:id="rId11"/>
    <p:sldId id="293" r:id="rId12"/>
    <p:sldId id="29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0" d="100"/>
          <a:sy n="60" d="100"/>
        </p:scale>
        <p:origin x="40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32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2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4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83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1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0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6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B669E-AD14-495B-AD8D-5760795020CB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363D5-CE17-4879-8F4D-83F10B134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7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king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AD2D5F-D2C9-46A6-BD75-BDEC5CD86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9352"/>
          <a:stretch/>
        </p:blipFill>
        <p:spPr>
          <a:xfrm>
            <a:off x="1505243" y="239147"/>
            <a:ext cx="10458420" cy="630773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2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2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4195565-6CC1-40B5-808E-163E0AFDE0C6}"/>
              </a:ext>
            </a:extLst>
          </p:cNvPr>
          <p:cNvSpPr/>
          <p:nvPr/>
        </p:nvSpPr>
        <p:spPr>
          <a:xfrm>
            <a:off x="1505244" y="0"/>
            <a:ext cx="10686756" cy="8327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8A2B8D-7A15-427B-9FC6-84D0889DB1C2}"/>
              </a:ext>
            </a:extLst>
          </p:cNvPr>
          <p:cNvSpPr txBox="1"/>
          <p:nvPr/>
        </p:nvSpPr>
        <p:spPr>
          <a:xfrm>
            <a:off x="3342403" y="-35481"/>
            <a:ext cx="6244049" cy="110799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THE SUPER SIX</a:t>
            </a:r>
          </a:p>
        </p:txBody>
      </p:sp>
    </p:spTree>
    <p:extLst>
      <p:ext uri="{BB962C8B-B14F-4D97-AF65-F5344CB8AC3E}">
        <p14:creationId xmlns:p14="http://schemas.microsoft.com/office/powerpoint/2010/main" val="3229227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8BE2D7-87F3-451D-BD61-D42403BF9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6" y="2657061"/>
            <a:ext cx="10491111" cy="4122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4" y="7870"/>
            <a:ext cx="6198143" cy="9026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First Ball Even/Odd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3" y="974225"/>
            <a:ext cx="1018936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first ball Even, click on the first ball Even/Odd tab, click on the odds of Even and click on place bet.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first ball Even, click on the first ball Even/Odd tab, click on the odds of Odd and click on place bet.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88AEF-18A1-48F1-A6CF-5B0B22AAA47F}"/>
              </a:ext>
            </a:extLst>
          </p:cNvPr>
          <p:cNvSpPr txBox="1"/>
          <p:nvPr/>
        </p:nvSpPr>
        <p:spPr>
          <a:xfrm>
            <a:off x="1453126" y="631397"/>
            <a:ext cx="9766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options: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and Odd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24CFB8-7235-4A9B-B282-9CFBDB40F5EF}"/>
              </a:ext>
            </a:extLst>
          </p:cNvPr>
          <p:cNvSpPr/>
          <p:nvPr/>
        </p:nvSpPr>
        <p:spPr>
          <a:xfrm>
            <a:off x="4638259" y="2782954"/>
            <a:ext cx="2955237" cy="34456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F80B04-4F83-4C79-B834-58531EB7C4F7}"/>
              </a:ext>
            </a:extLst>
          </p:cNvPr>
          <p:cNvSpPr/>
          <p:nvPr/>
        </p:nvSpPr>
        <p:spPr>
          <a:xfrm>
            <a:off x="3087757" y="6094082"/>
            <a:ext cx="6069495" cy="55800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2F9FD4-01D5-43D4-8BB7-3D42C1D6DCB9}"/>
              </a:ext>
            </a:extLst>
          </p:cNvPr>
          <p:cNvSpPr/>
          <p:nvPr/>
        </p:nvSpPr>
        <p:spPr>
          <a:xfrm>
            <a:off x="9276521" y="3677476"/>
            <a:ext cx="1837441" cy="20541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4" y="7870"/>
            <a:ext cx="6198143" cy="902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More Balls Even/Odd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3" y="974225"/>
            <a:ext cx="1018936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more balls Even, click on the more balls Even/Odd tab, click on the odds of Even and click on place bet.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more balls Odd, click on the more balls Even/Odd tab, click on the odds of Odd and click on place bet.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88AEF-18A1-48F1-A6CF-5B0B22AAA47F}"/>
              </a:ext>
            </a:extLst>
          </p:cNvPr>
          <p:cNvSpPr txBox="1"/>
          <p:nvPr/>
        </p:nvSpPr>
        <p:spPr>
          <a:xfrm>
            <a:off x="1453126" y="631397"/>
            <a:ext cx="9766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options: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and Odd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24CFB8-7235-4A9B-B282-9CFBDB40F5EF}"/>
              </a:ext>
            </a:extLst>
          </p:cNvPr>
          <p:cNvSpPr/>
          <p:nvPr/>
        </p:nvSpPr>
        <p:spPr>
          <a:xfrm>
            <a:off x="4638259" y="2782954"/>
            <a:ext cx="2955237" cy="34456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F80B04-4F83-4C79-B834-58531EB7C4F7}"/>
              </a:ext>
            </a:extLst>
          </p:cNvPr>
          <p:cNvSpPr/>
          <p:nvPr/>
        </p:nvSpPr>
        <p:spPr>
          <a:xfrm>
            <a:off x="3087757" y="6094082"/>
            <a:ext cx="6069495" cy="55800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2F9FD4-01D5-43D4-8BB7-3D42C1D6DCB9}"/>
              </a:ext>
            </a:extLst>
          </p:cNvPr>
          <p:cNvSpPr/>
          <p:nvPr/>
        </p:nvSpPr>
        <p:spPr>
          <a:xfrm>
            <a:off x="9276521" y="3677476"/>
            <a:ext cx="1837441" cy="20541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10DB5-FBE4-457E-8D04-B2CAF16F3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57" y="2749276"/>
            <a:ext cx="10189368" cy="409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945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F59B67-FE59-47B1-8F82-7BD9AFD4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126" y="3028419"/>
            <a:ext cx="9996752" cy="3730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4" y="7870"/>
            <a:ext cx="6198143" cy="9026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Winning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3" y="974225"/>
            <a:ext cx="10189368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6 balls are selected and 5 balls appear, the amount staked is multiplied by 10,000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7 balls are selected and  5 balls appear, the amount staked is multiplied by 7,500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8 balls are selected and 5 balls appear, the amount staked is multiplied by 5,000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9 balls are selected and 5 balls appear, the amount staked is multiplied by 2,500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10 balls are selected and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balls appear,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amount staked is multiplied by 1,000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88AEF-18A1-48F1-A6CF-5B0B22AAA47F}"/>
              </a:ext>
            </a:extLst>
          </p:cNvPr>
          <p:cNvSpPr txBox="1"/>
          <p:nvPr/>
        </p:nvSpPr>
        <p:spPr>
          <a:xfrm>
            <a:off x="1453126" y="631397"/>
            <a:ext cx="9766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winning plan helps punters to calculate their possible winnings based on the selections.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F80B04-4F83-4C79-B834-58531EB7C4F7}"/>
              </a:ext>
            </a:extLst>
          </p:cNvPr>
          <p:cNvSpPr/>
          <p:nvPr/>
        </p:nvSpPr>
        <p:spPr>
          <a:xfrm>
            <a:off x="1934817" y="3730486"/>
            <a:ext cx="9285162" cy="292160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3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6F0BC99-AF29-4E80-966B-83B2850F7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3032948"/>
            <a:ext cx="9713844" cy="33176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707" y="229147"/>
            <a:ext cx="9180443" cy="99944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Launching of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Betking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Online Account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041AEFC-23A3-48CB-9819-768956304440}"/>
              </a:ext>
            </a:extLst>
          </p:cNvPr>
          <p:cNvSpPr/>
          <p:nvPr/>
        </p:nvSpPr>
        <p:spPr>
          <a:xfrm rot="14129165">
            <a:off x="10443870" y="3909245"/>
            <a:ext cx="845824" cy="323556"/>
          </a:xfrm>
          <a:prstGeom prst="rightArrow">
            <a:avLst>
              <a:gd name="adj1" fmla="val 3361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04D1FC-6056-4F4A-957E-EBC70E4B3053}"/>
              </a:ext>
            </a:extLst>
          </p:cNvPr>
          <p:cNvSpPr/>
          <p:nvPr/>
        </p:nvSpPr>
        <p:spPr>
          <a:xfrm>
            <a:off x="2290580" y="3193561"/>
            <a:ext cx="2811507" cy="26504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0DA111-E611-489F-8C88-94826327378A}"/>
              </a:ext>
            </a:extLst>
          </p:cNvPr>
          <p:cNvSpPr/>
          <p:nvPr/>
        </p:nvSpPr>
        <p:spPr>
          <a:xfrm>
            <a:off x="8253033" y="3498362"/>
            <a:ext cx="2454724" cy="26504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2" y="1126436"/>
            <a:ext cx="855935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the browser and type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www.betking.com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username and password and click login 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DA48B-2F0B-4581-82EB-F0B348D755D7}"/>
              </a:ext>
            </a:extLst>
          </p:cNvPr>
          <p:cNvSpPr txBox="1"/>
          <p:nvPr/>
        </p:nvSpPr>
        <p:spPr>
          <a:xfrm>
            <a:off x="5021339" y="3107855"/>
            <a:ext cx="318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FEF05E-1AFC-4BBE-AA60-674AC099B33B}"/>
              </a:ext>
            </a:extLst>
          </p:cNvPr>
          <p:cNvSpPr txBox="1"/>
          <p:nvPr/>
        </p:nvSpPr>
        <p:spPr>
          <a:xfrm>
            <a:off x="10809438" y="3400050"/>
            <a:ext cx="27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07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86829-E6E0-427E-BC80-30D7F2AF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26" y="2723544"/>
            <a:ext cx="10386393" cy="40350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88903"/>
            <a:ext cx="9180443" cy="99944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Betking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Online Virtual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0DA111-E611-489F-8C88-94826327378A}"/>
              </a:ext>
            </a:extLst>
          </p:cNvPr>
          <p:cNvSpPr/>
          <p:nvPr/>
        </p:nvSpPr>
        <p:spPr>
          <a:xfrm>
            <a:off x="547404" y="3900968"/>
            <a:ext cx="1534740" cy="3247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2" y="715619"/>
            <a:ext cx="9672534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online virtual has 4 different virtual game with virtual league as the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the default.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Virtual League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Real Greyhounds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Color-Color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Super 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1DA48B-2F0B-4581-82EB-F0B348D755D7}"/>
              </a:ext>
            </a:extLst>
          </p:cNvPr>
          <p:cNvSpPr txBox="1"/>
          <p:nvPr/>
        </p:nvSpPr>
        <p:spPr>
          <a:xfrm>
            <a:off x="237299" y="3929491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34F30DB-C02F-4123-A1A5-B9AA201067D2}"/>
              </a:ext>
            </a:extLst>
          </p:cNvPr>
          <p:cNvSpPr/>
          <p:nvPr/>
        </p:nvSpPr>
        <p:spPr>
          <a:xfrm>
            <a:off x="514275" y="4278653"/>
            <a:ext cx="1534740" cy="21383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9CAD23-3D28-4957-A041-642F3ECDA694}"/>
              </a:ext>
            </a:extLst>
          </p:cNvPr>
          <p:cNvSpPr/>
          <p:nvPr/>
        </p:nvSpPr>
        <p:spPr>
          <a:xfrm>
            <a:off x="481146" y="4550322"/>
            <a:ext cx="1534740" cy="21383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E9F7CD4-3CFC-4C42-BF42-A4F201D0F004}"/>
              </a:ext>
            </a:extLst>
          </p:cNvPr>
          <p:cNvSpPr/>
          <p:nvPr/>
        </p:nvSpPr>
        <p:spPr>
          <a:xfrm>
            <a:off x="448017" y="4821991"/>
            <a:ext cx="1534740" cy="25302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3F15B6-4B0B-4100-9A98-C37EA7C33F9E}"/>
              </a:ext>
            </a:extLst>
          </p:cNvPr>
          <p:cNvSpPr txBox="1"/>
          <p:nvPr/>
        </p:nvSpPr>
        <p:spPr>
          <a:xfrm>
            <a:off x="177667" y="4240915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B6FBB1-5956-4743-886D-8A0C6713DD44}"/>
              </a:ext>
            </a:extLst>
          </p:cNvPr>
          <p:cNvSpPr txBox="1"/>
          <p:nvPr/>
        </p:nvSpPr>
        <p:spPr>
          <a:xfrm>
            <a:off x="118035" y="4459575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9480DB-2CC3-49D2-9F15-94B6FF853F9B}"/>
              </a:ext>
            </a:extLst>
          </p:cNvPr>
          <p:cNvSpPr txBox="1"/>
          <p:nvPr/>
        </p:nvSpPr>
        <p:spPr>
          <a:xfrm>
            <a:off x="111411" y="4810755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1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E874B0-CBF0-4AC3-9ADE-94FD3BBA2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86929"/>
            <a:ext cx="10542563" cy="4063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951" y="0"/>
            <a:ext cx="7401720" cy="99944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Launching of Super 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3" y="617636"/>
            <a:ext cx="855935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Super 6 option to launch.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The first 5 balls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The sum of the first 5 balls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Number of even and odd numbered balls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of all 35 balls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7D823B5-A6AA-47F1-92C8-551540B547F1}"/>
              </a:ext>
            </a:extLst>
          </p:cNvPr>
          <p:cNvSpPr/>
          <p:nvPr/>
        </p:nvSpPr>
        <p:spPr>
          <a:xfrm rot="16200000">
            <a:off x="1814727" y="4514809"/>
            <a:ext cx="506445" cy="323556"/>
          </a:xfrm>
          <a:prstGeom prst="rightArrow">
            <a:avLst>
              <a:gd name="adj1" fmla="val 3361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1481E1-DDAD-4256-A0D3-7D13DAEB8854}"/>
              </a:ext>
            </a:extLst>
          </p:cNvPr>
          <p:cNvSpPr/>
          <p:nvPr/>
        </p:nvSpPr>
        <p:spPr>
          <a:xfrm>
            <a:off x="4479235" y="3644349"/>
            <a:ext cx="3167268" cy="50358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C9D068-3916-4AE8-8769-462D7F17FEB6}"/>
              </a:ext>
            </a:extLst>
          </p:cNvPr>
          <p:cNvSpPr/>
          <p:nvPr/>
        </p:nvSpPr>
        <p:spPr>
          <a:xfrm>
            <a:off x="931207" y="4141092"/>
            <a:ext cx="1878254" cy="26504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318A1A9-D6F1-4810-8E70-C3718DB87D82}"/>
              </a:ext>
            </a:extLst>
          </p:cNvPr>
          <p:cNvSpPr/>
          <p:nvPr/>
        </p:nvSpPr>
        <p:spPr>
          <a:xfrm>
            <a:off x="2902468" y="3429001"/>
            <a:ext cx="6281289" cy="318383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17FA16-96AD-487D-9902-E073B084EE15}"/>
              </a:ext>
            </a:extLst>
          </p:cNvPr>
          <p:cNvSpPr/>
          <p:nvPr/>
        </p:nvSpPr>
        <p:spPr>
          <a:xfrm>
            <a:off x="5817704" y="4147932"/>
            <a:ext cx="410818" cy="21534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B80D579-091E-411E-9328-31E451E15670}"/>
              </a:ext>
            </a:extLst>
          </p:cNvPr>
          <p:cNvSpPr/>
          <p:nvPr/>
        </p:nvSpPr>
        <p:spPr>
          <a:xfrm>
            <a:off x="5062331" y="5936974"/>
            <a:ext cx="1908314" cy="38431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294AEE-994F-49C6-92BE-8412E25FD45E}"/>
              </a:ext>
            </a:extLst>
          </p:cNvPr>
          <p:cNvSpPr txBox="1"/>
          <p:nvPr/>
        </p:nvSpPr>
        <p:spPr>
          <a:xfrm>
            <a:off x="4161183" y="3701608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3CCFD3-8A9F-4076-B360-C04490046F44}"/>
              </a:ext>
            </a:extLst>
          </p:cNvPr>
          <p:cNvSpPr txBox="1"/>
          <p:nvPr/>
        </p:nvSpPr>
        <p:spPr>
          <a:xfrm>
            <a:off x="6970645" y="5951955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3C702C-672E-4DFB-B629-68FA88647FAD}"/>
              </a:ext>
            </a:extLst>
          </p:cNvPr>
          <p:cNvSpPr txBox="1"/>
          <p:nvPr/>
        </p:nvSpPr>
        <p:spPr>
          <a:xfrm>
            <a:off x="2542667" y="5976186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7A8D76-DD00-4E9A-B255-B591919ADDBA}"/>
              </a:ext>
            </a:extLst>
          </p:cNvPr>
          <p:cNvSpPr txBox="1"/>
          <p:nvPr/>
        </p:nvSpPr>
        <p:spPr>
          <a:xfrm>
            <a:off x="5539651" y="4162129"/>
            <a:ext cx="31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en-US" sz="1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7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951" y="0"/>
            <a:ext cx="7401720" cy="99944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Super 6 Market Options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2" y="736904"/>
            <a:ext cx="9526760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This shows the tab for result of past game and the tab for time of current and future games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Numbers is a market option that allows punters to select possible numbers to come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This shows other market options which include: sum of first five balls; first ball color; first ball over/under; first ball even/odd; and more balls even/odd.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5E4FDB-9801-4ABD-86DB-B72C04026214}"/>
              </a:ext>
            </a:extLst>
          </p:cNvPr>
          <p:cNvGrpSpPr/>
          <p:nvPr/>
        </p:nvGrpSpPr>
        <p:grpSpPr>
          <a:xfrm>
            <a:off x="1616767" y="2608030"/>
            <a:ext cx="7886794" cy="4001288"/>
            <a:chOff x="1616767" y="2608030"/>
            <a:chExt cx="7886794" cy="40012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517C74-F43E-4F9D-A21E-087D146BD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6767" y="2690194"/>
              <a:ext cx="7886794" cy="3919124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DC9D068-3916-4AE8-8769-462D7F17FEB6}"/>
                </a:ext>
              </a:extLst>
            </p:cNvPr>
            <p:cNvSpPr/>
            <p:nvPr/>
          </p:nvSpPr>
          <p:spPr>
            <a:xfrm>
              <a:off x="1749312" y="2690194"/>
              <a:ext cx="3604566" cy="238539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1318A1A9-D6F1-4810-8E70-C3718DB87D82}"/>
                </a:ext>
              </a:extLst>
            </p:cNvPr>
            <p:cNvSpPr/>
            <p:nvPr/>
          </p:nvSpPr>
          <p:spPr>
            <a:xfrm>
              <a:off x="1815788" y="3558211"/>
              <a:ext cx="7155934" cy="1384851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B80D579-091E-411E-9328-31E451E15670}"/>
                </a:ext>
              </a:extLst>
            </p:cNvPr>
            <p:cNvSpPr/>
            <p:nvPr/>
          </p:nvSpPr>
          <p:spPr>
            <a:xfrm>
              <a:off x="1749312" y="5361452"/>
              <a:ext cx="7328427" cy="1247866"/>
            </a:xfrm>
            <a:prstGeom prst="roundRect">
              <a:avLst/>
            </a:prstGeom>
            <a:noFill/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294AEE-994F-49C6-92BE-8412E25FD45E}"/>
                </a:ext>
              </a:extLst>
            </p:cNvPr>
            <p:cNvSpPr txBox="1"/>
            <p:nvPr/>
          </p:nvSpPr>
          <p:spPr>
            <a:xfrm>
              <a:off x="5393755" y="2608030"/>
              <a:ext cx="31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  <a:endParaRPr lang="en-US" sz="14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3CCFD3-8A9F-4076-B360-C04490046F44}"/>
                </a:ext>
              </a:extLst>
            </p:cNvPr>
            <p:cNvSpPr txBox="1"/>
            <p:nvPr/>
          </p:nvSpPr>
          <p:spPr>
            <a:xfrm>
              <a:off x="9051258" y="5800719"/>
              <a:ext cx="31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n-US" sz="14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7A8D76-DD00-4E9A-B255-B591919ADDBA}"/>
                </a:ext>
              </a:extLst>
            </p:cNvPr>
            <p:cNvSpPr txBox="1"/>
            <p:nvPr/>
          </p:nvSpPr>
          <p:spPr>
            <a:xfrm>
              <a:off x="8971722" y="4065970"/>
              <a:ext cx="318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2</a:t>
              </a:r>
              <a:endParaRPr lang="en-US" sz="14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021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4" y="7870"/>
            <a:ext cx="6198143" cy="90267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Numbers to come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3" y="1199509"/>
            <a:ext cx="855935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numbers to come, select between 6 and 10 different numbers and click on add to bet slip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on Place Bet.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88AEF-18A1-48F1-A6CF-5B0B22AAA47F}"/>
              </a:ext>
            </a:extLst>
          </p:cNvPr>
          <p:cNvSpPr txBox="1"/>
          <p:nvPr/>
        </p:nvSpPr>
        <p:spPr>
          <a:xfrm>
            <a:off x="1453127" y="671153"/>
            <a:ext cx="716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options: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75C6D-A0EC-44C9-8A50-7CB188BE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48" y="2769704"/>
            <a:ext cx="8362122" cy="39479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90A80E-19D0-437F-BE7C-798717FEA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952" y="3338719"/>
            <a:ext cx="2324100" cy="2809875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D49E9A0C-81B2-4A7A-B64B-D7414CC8AC3B}"/>
              </a:ext>
            </a:extLst>
          </p:cNvPr>
          <p:cNvSpPr/>
          <p:nvPr/>
        </p:nvSpPr>
        <p:spPr>
          <a:xfrm rot="16200000">
            <a:off x="10491383" y="5942108"/>
            <a:ext cx="354459" cy="323556"/>
          </a:xfrm>
          <a:prstGeom prst="rightArrow">
            <a:avLst>
              <a:gd name="adj1" fmla="val 3361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24CFB8-7235-4A9B-B282-9CFBDB40F5EF}"/>
              </a:ext>
            </a:extLst>
          </p:cNvPr>
          <p:cNvSpPr/>
          <p:nvPr/>
        </p:nvSpPr>
        <p:spPr>
          <a:xfrm>
            <a:off x="8737348" y="5658490"/>
            <a:ext cx="2040033" cy="24870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F80B04-4F83-4C79-B834-58531EB7C4F7}"/>
              </a:ext>
            </a:extLst>
          </p:cNvPr>
          <p:cNvSpPr/>
          <p:nvPr/>
        </p:nvSpPr>
        <p:spPr>
          <a:xfrm>
            <a:off x="1453126" y="6016072"/>
            <a:ext cx="6643952" cy="265044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ABCBFBB-BC8E-41A4-BBEC-91ABB9F6E55F}"/>
              </a:ext>
            </a:extLst>
          </p:cNvPr>
          <p:cNvSpPr/>
          <p:nvPr/>
        </p:nvSpPr>
        <p:spPr>
          <a:xfrm rot="16200000">
            <a:off x="7479411" y="6236971"/>
            <a:ext cx="375168" cy="323556"/>
          </a:xfrm>
          <a:prstGeom prst="rightArrow">
            <a:avLst>
              <a:gd name="adj1" fmla="val 3361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5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318D6C-D4D6-4C7E-956B-CB7D2520C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686" y="2685590"/>
            <a:ext cx="10071653" cy="4059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4" y="7870"/>
            <a:ext cx="6198143" cy="902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Sum of first five balls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3" y="974225"/>
            <a:ext cx="9911072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Under 122.5 for sum of first 5 balls, click on the tab for sum of first 5 balls; click on the odds for Under 122.5 and then click on place bet.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Over 122.5 for sum of first 5 balls, click on the tab for sum of first 5 balls; click on the odds for Over 122.5 and then click on place bet.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88AEF-18A1-48F1-A6CF-5B0B22AAA47F}"/>
              </a:ext>
            </a:extLst>
          </p:cNvPr>
          <p:cNvSpPr txBox="1"/>
          <p:nvPr/>
        </p:nvSpPr>
        <p:spPr>
          <a:xfrm>
            <a:off x="1453127" y="631397"/>
            <a:ext cx="716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options: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122.5 and Over 122.5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24CFB8-7235-4A9B-B282-9CFBDB40F5EF}"/>
              </a:ext>
            </a:extLst>
          </p:cNvPr>
          <p:cNvSpPr/>
          <p:nvPr/>
        </p:nvSpPr>
        <p:spPr>
          <a:xfrm>
            <a:off x="5026741" y="3050620"/>
            <a:ext cx="2116181" cy="5109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F80B04-4F83-4C79-B834-58531EB7C4F7}"/>
              </a:ext>
            </a:extLst>
          </p:cNvPr>
          <p:cNvSpPr/>
          <p:nvPr/>
        </p:nvSpPr>
        <p:spPr>
          <a:xfrm>
            <a:off x="3909388" y="6120586"/>
            <a:ext cx="4320212" cy="39948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43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1A04F-5AD8-4B5E-B02B-2AA31754A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2" y="2685591"/>
            <a:ext cx="9766853" cy="4164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4" y="7870"/>
            <a:ext cx="6198143" cy="90267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First Ball Color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3" y="974225"/>
            <a:ext cx="10189368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first ball red, click on the first ball color tab, click on the odd of red and click on place bet.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first ball violet, click on the first ball color tab, click on the odd of violet and click on place bet.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first ball black, click on the first ball color tab, click on the odd of black and click on place bet.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first ball orange, click on the first ball color tab, click on the odd of orange and click on place bet.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88AEF-18A1-48F1-A6CF-5B0B22AAA47F}"/>
              </a:ext>
            </a:extLst>
          </p:cNvPr>
          <p:cNvSpPr txBox="1"/>
          <p:nvPr/>
        </p:nvSpPr>
        <p:spPr>
          <a:xfrm>
            <a:off x="1453126" y="631397"/>
            <a:ext cx="9766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options: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Red; Green, Blue; Yellow; Violet, Brown, Orange and Block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24CFB8-7235-4A9B-B282-9CFBDB40F5EF}"/>
              </a:ext>
            </a:extLst>
          </p:cNvPr>
          <p:cNvSpPr/>
          <p:nvPr/>
        </p:nvSpPr>
        <p:spPr>
          <a:xfrm>
            <a:off x="5026742" y="3140764"/>
            <a:ext cx="1758372" cy="28823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F80B04-4F83-4C79-B834-58531EB7C4F7}"/>
              </a:ext>
            </a:extLst>
          </p:cNvPr>
          <p:cNvSpPr/>
          <p:nvPr/>
        </p:nvSpPr>
        <p:spPr>
          <a:xfrm>
            <a:off x="4320209" y="5512904"/>
            <a:ext cx="3193774" cy="1337226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2F9FD4-01D5-43D4-8BB7-3D42C1D6DCB9}"/>
              </a:ext>
            </a:extLst>
          </p:cNvPr>
          <p:cNvSpPr/>
          <p:nvPr/>
        </p:nvSpPr>
        <p:spPr>
          <a:xfrm>
            <a:off x="7513983" y="4002157"/>
            <a:ext cx="1033669" cy="18553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96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6903FE-A566-43F3-B903-0162D5C03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713" y="3027823"/>
            <a:ext cx="9433994" cy="3756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9BB93-48BB-4A7F-ABBC-F97485709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4" y="7870"/>
            <a:ext cx="6198143" cy="9026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First Ball Over/Under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0F9B17-B266-4216-A16F-2AEF97FF8F0B}"/>
              </a:ext>
            </a:extLst>
          </p:cNvPr>
          <p:cNvSpPr txBox="1"/>
          <p:nvPr/>
        </p:nvSpPr>
        <p:spPr>
          <a:xfrm>
            <a:off x="1459293" y="974225"/>
            <a:ext cx="10189368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first ball under 24.5, click on the first ball Over/Under tab, click on the odd of Under 24.5 and click on place bet.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predict first ball Over 24.5, click on the first ball Over/Under tab, click on the odd of Over 24.5 and click on place bet.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B88AEF-18A1-48F1-A6CF-5B0B22AAA47F}"/>
              </a:ext>
            </a:extLst>
          </p:cNvPr>
          <p:cNvSpPr txBox="1"/>
          <p:nvPr/>
        </p:nvSpPr>
        <p:spPr>
          <a:xfrm>
            <a:off x="1453126" y="631397"/>
            <a:ext cx="9766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options: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24.5 and Over 24.5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F24CFB8-7235-4A9B-B282-9CFBDB40F5EF}"/>
              </a:ext>
            </a:extLst>
          </p:cNvPr>
          <p:cNvSpPr/>
          <p:nvPr/>
        </p:nvSpPr>
        <p:spPr>
          <a:xfrm>
            <a:off x="4492487" y="3379299"/>
            <a:ext cx="2517913" cy="344561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F80B04-4F83-4C79-B834-58531EB7C4F7}"/>
              </a:ext>
            </a:extLst>
          </p:cNvPr>
          <p:cNvSpPr/>
          <p:nvPr/>
        </p:nvSpPr>
        <p:spPr>
          <a:xfrm>
            <a:off x="3167270" y="6226602"/>
            <a:ext cx="5194852" cy="55800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2F9FD4-01D5-43D4-8BB7-3D42C1D6DCB9}"/>
              </a:ext>
            </a:extLst>
          </p:cNvPr>
          <p:cNvSpPr/>
          <p:nvPr/>
        </p:nvSpPr>
        <p:spPr>
          <a:xfrm>
            <a:off x="8494644" y="4200938"/>
            <a:ext cx="1577008" cy="19878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7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753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Arial</vt:lpstr>
      <vt:lpstr>Arial Black</vt:lpstr>
      <vt:lpstr>Calibri</vt:lpstr>
      <vt:lpstr>Calibri Light</vt:lpstr>
      <vt:lpstr>Wingdings</vt:lpstr>
      <vt:lpstr>Office Theme</vt:lpstr>
      <vt:lpstr>PowerPoint Presentation</vt:lpstr>
      <vt:lpstr>Launching of Betking Online Account</vt:lpstr>
      <vt:lpstr>Betking Online Virtual</vt:lpstr>
      <vt:lpstr>Launching of Super 6</vt:lpstr>
      <vt:lpstr>Super 6 Market Options</vt:lpstr>
      <vt:lpstr>Numbers to come</vt:lpstr>
      <vt:lpstr>Sum of first five balls</vt:lpstr>
      <vt:lpstr>First Ball Color</vt:lpstr>
      <vt:lpstr>First Ball Over/Under </vt:lpstr>
      <vt:lpstr>First Ball Even/Odd </vt:lpstr>
      <vt:lpstr>More Balls Even/Odd </vt:lpstr>
      <vt:lpstr>Winning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Ifeanyi Okoli</dc:creator>
  <cp:lastModifiedBy>Ifeanyi Okoli</cp:lastModifiedBy>
  <cp:revision>3</cp:revision>
  <dcterms:created xsi:type="dcterms:W3CDTF">2019-05-07T10:51:14Z</dcterms:created>
  <dcterms:modified xsi:type="dcterms:W3CDTF">2019-05-07T11:05:22Z</dcterms:modified>
</cp:coreProperties>
</file>